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821" r:id="rId4"/>
    <p:sldId id="259" r:id="rId5"/>
    <p:sldId id="260" r:id="rId6"/>
    <p:sldId id="261" r:id="rId7"/>
    <p:sldId id="262" r:id="rId8"/>
    <p:sldId id="755" r:id="rId9"/>
    <p:sldId id="802" r:id="rId10"/>
    <p:sldId id="784" r:id="rId11"/>
    <p:sldId id="857" r:id="rId12"/>
    <p:sldId id="859" r:id="rId13"/>
    <p:sldId id="866" r:id="rId14"/>
    <p:sldId id="861" r:id="rId15"/>
    <p:sldId id="822" r:id="rId16"/>
    <p:sldId id="840" r:id="rId17"/>
    <p:sldId id="863" r:id="rId18"/>
    <p:sldId id="864" r:id="rId19"/>
    <p:sldId id="865" r:id="rId20"/>
    <p:sldId id="847" r:id="rId21"/>
    <p:sldId id="585" r:id="rId22"/>
    <p:sldId id="407" r:id="rId23"/>
    <p:sldId id="417" r:id="rId24"/>
    <p:sldId id="281" r:id="rId25"/>
    <p:sldId id="275" r:id="rId26"/>
    <p:sldId id="276" r:id="rId27"/>
    <p:sldId id="277" r:id="rId28"/>
    <p:sldId id="278" r:id="rId29"/>
    <p:sldId id="283" r:id="rId30"/>
    <p:sldId id="284" r:id="rId31"/>
    <p:sldId id="309" r:id="rId32"/>
    <p:sldId id="310" r:id="rId33"/>
    <p:sldId id="288" r:id="rId34"/>
    <p:sldId id="289" r:id="rId35"/>
    <p:sldId id="581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966" y="5867400"/>
            <a:ext cx="76328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16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Rabiul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Akhir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1444 </a:t>
            </a:r>
            <a:r>
              <a:rPr lang="en-US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11 November 2022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52" y="457200"/>
            <a:ext cx="1148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160" y="1828800"/>
            <a:ext cx="88362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14600"/>
            <a:ext cx="4343400" cy="72008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45 </a:t>
            </a:r>
            <a:r>
              <a:rPr lang="ms-MY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/ 2022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761" y="4191000"/>
            <a:ext cx="732104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FUNGSI MANUSIA </a:t>
            </a:r>
            <a:endParaRPr lang="en-US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MEMAKMURKAN 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BUMI</a:t>
            </a:r>
          </a:p>
        </p:txBody>
      </p:sp>
    </p:spTree>
    <p:extLst>
      <p:ext uri="{BB962C8B-B14F-4D97-AF65-F5344CB8AC3E}">
        <p14:creationId xmlns:p14="http://schemas.microsoft.com/office/powerpoint/2010/main" val="4145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581400" y="1295400"/>
            <a:ext cx="837246" cy="54864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533400"/>
            <a:ext cx="2934177" cy="2133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  telah memberikan amanah kepada manusia 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5800" y="838200"/>
            <a:ext cx="4191000" cy="1371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 </a:t>
            </a:r>
            <a:r>
              <a:rPr lang="pt-BR" sz="4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beribadah kepadanya</a:t>
            </a:r>
            <a:endParaRPr lang="en-US" sz="4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334000" y="2209800"/>
            <a:ext cx="533400" cy="6705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00488" y="2971800"/>
            <a:ext cx="4343400" cy="1676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Melalui ibadah itulah akan tertanam ketaqwaan dalam jiwa manusia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0" y="4876800"/>
            <a:ext cx="5181600" cy="1752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selalu meneguhkan ketauhidan serta berpegang teguh terhadap syariat dan hukum hakam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58000" y="2209800"/>
            <a:ext cx="533400" cy="2590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7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849630" y="152400"/>
            <a:ext cx="7620000" cy="990600"/>
          </a:xfrm>
          <a:prstGeom prst="plaque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Firman Allah SWT dalam </a:t>
            </a:r>
            <a:endParaRPr lang="ms-MY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ms-MY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surah </a:t>
            </a:r>
            <a:r>
              <a:rPr lang="ms-MY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al-Nur ayat </a:t>
            </a:r>
            <a:r>
              <a:rPr lang="ms-MY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55 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91020"/>
            <a:ext cx="8610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50" b="1" dirty="0" err="1"/>
              <a:t>Bermaksud</a:t>
            </a:r>
            <a:r>
              <a:rPr lang="en-US" sz="2650" b="1" dirty="0"/>
              <a:t>: 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“Dan Allah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berjanji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mengerjakan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amalan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bahawa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pastilah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berkuasa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sebagaimana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berkuasa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sungguh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meneguhkan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agama yang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diredhai-Nya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benar-benar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menukar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keadaan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sesudah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ketakutan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sentosa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menyembahku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-Ku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tiada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mempersekutukan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sesuatu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apapun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Dan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barangsiapa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masih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kafir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sesudah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janji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itulah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265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fasik</a:t>
            </a:r>
            <a:r>
              <a:rPr lang="en-US" sz="26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 </a:t>
            </a:r>
          </a:p>
        </p:txBody>
      </p:sp>
    </p:spTree>
    <p:extLst>
      <p:ext uri="{BB962C8B-B14F-4D97-AF65-F5344CB8AC3E}">
        <p14:creationId xmlns:p14="http://schemas.microsoft.com/office/powerpoint/2010/main" val="3522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que 10"/>
          <p:cNvSpPr/>
          <p:nvPr/>
        </p:nvSpPr>
        <p:spPr>
          <a:xfrm>
            <a:off x="314695" y="152400"/>
            <a:ext cx="8494025" cy="838200"/>
          </a:xfrm>
          <a:prstGeom prst="plaque">
            <a:avLst>
              <a:gd name="adj" fmla="val 246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Fungsi manusia untuk memakmurkan bumi </a:t>
            </a:r>
            <a:endParaRPr lang="ms-MY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ms-MY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melibatkan </a:t>
            </a:r>
            <a:r>
              <a:rPr lang="ms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dua perkara </a:t>
            </a:r>
            <a:r>
              <a:rPr lang="ms-MY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utama 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1447800"/>
            <a:ext cx="6629400" cy="609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 segi </a:t>
            </a:r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kebendaan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066800" y="1219200"/>
            <a:ext cx="1981200" cy="6096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PERTAMA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" t="15712" r="-3684" b="20001"/>
          <a:stretch/>
        </p:blipFill>
        <p:spPr>
          <a:xfrm>
            <a:off x="76200" y="2362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752600"/>
            <a:ext cx="6858000" cy="3505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Ayat ini satu perintah kepada manusia untuk memakmurkan bumi dengan membina bangunan dan tempat tinggal, menggali saliran, bercucuk tanam dan sebagainya yang menjadi keperluan kehidupan.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" y="457200"/>
            <a:ext cx="8153400" cy="68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Zaid ibn Aslam </a:t>
            </a:r>
            <a:r>
              <a:rPr lang="ms-MY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berkata 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7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que 10"/>
          <p:cNvSpPr/>
          <p:nvPr/>
        </p:nvSpPr>
        <p:spPr>
          <a:xfrm>
            <a:off x="314695" y="152400"/>
            <a:ext cx="8494025" cy="838200"/>
          </a:xfrm>
          <a:prstGeom prst="plaque">
            <a:avLst>
              <a:gd name="adj" fmla="val 246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Fungsi manusia untuk memakmurkan bumi </a:t>
            </a:r>
            <a:endParaRPr lang="ms-MY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ms-MY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melibatkan </a:t>
            </a:r>
            <a:r>
              <a:rPr lang="ms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dua perkara </a:t>
            </a:r>
            <a:r>
              <a:rPr lang="ms-MY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utama 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1295400"/>
            <a:ext cx="6629400" cy="609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 segi rohani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066800" y="1143000"/>
            <a:ext cx="1981200" cy="6096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KEDUA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4180" r="4001" b="5224"/>
          <a:stretch/>
        </p:blipFill>
        <p:spPr>
          <a:xfrm>
            <a:off x="264027" y="2057400"/>
            <a:ext cx="859536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600200"/>
            <a:ext cx="7467600" cy="441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Ayat ini menganjurkan agar pengimarahan bumi bermula dari pengimarahan masjid. Pengimarahan masjid pula bukanlah dengan binaan fizikal semata-mata</a:t>
            </a:r>
            <a:r>
              <a:rPr lang="sv-SE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sv-SE" sz="11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v-SE" sz="2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lebih utama ialah pengimarahan maknawi iaitu pengisian jiwa dan pembinaan insan yang hasilnya melahirkan manusia yang beriman, beribadat sebagai hamba Allah dan berbakti sebagai anggota masyarakat.</a:t>
            </a:r>
            <a:endParaRPr lang="en-US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" y="457200"/>
            <a:ext cx="8153400" cy="76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Keterangan Ayat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2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524000" y="228600"/>
            <a:ext cx="5867400" cy="609600"/>
          </a:xfrm>
          <a:prstGeom prst="cloud">
            <a:avLst/>
          </a:prstGeom>
          <a:solidFill>
            <a:schemeClr val="bg1">
              <a:alpha val="88000"/>
            </a:schemeClr>
          </a:solidFill>
          <a:ln w="730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KESIMPULAN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190046" y="4481514"/>
            <a:ext cx="672467" cy="54864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" y="1066800"/>
            <a:ext cx="8229600" cy="1676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sv-SE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anggungjawab </a:t>
            </a:r>
            <a:r>
              <a:rPr lang="sv-SE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memakmurkan bumi bukan terhad kepada pembangunan materialistik semata-mata, sebaliknya membabitkan amanah memelihara prinsip-prinsip nilai keagamaan dan kesejagatan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048000"/>
            <a:ext cx="4572000" cy="1931670"/>
          </a:xfrm>
          <a:prstGeom prst="roundRect">
            <a:avLst/>
          </a:prstGeom>
          <a:solidFill>
            <a:schemeClr val="bg1"/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Inilah tugas dan tanggungjawab manusia dalam memakmur dan membangunkan dunia selaras dengan maqasid </a:t>
            </a:r>
            <a:r>
              <a:rPr lang="sv-SE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syariah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5334000"/>
            <a:ext cx="8382000" cy="1371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Demikianlah, indah dan sempurnanya Islam sebagai “addin” satu cara hidup yang mencakup semua aspek dalam urusan agama dan kehidupan di dunia dan akhirat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621030" y="2907030"/>
            <a:ext cx="1524000" cy="1196340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 rot="5400000">
            <a:off x="6551295" y="3910965"/>
            <a:ext cx="1447800" cy="124587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6608"/>
            <a:ext cx="8534400" cy="1938992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لاإِلهَ إِلا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سَيِّدَنَا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98435"/>
            <a:ext cx="8343653" cy="3354765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5509200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Ya Allah, wahai Zat Yang Maha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Pengasih . . .</a:t>
            </a:r>
            <a:endParaRPr lang="ms-MY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</a:t>
            </a:r>
            <a:r>
              <a:rPr lang="ms-MY" sz="3200" b="1" dirty="0" smtClean="0">
                <a:solidFill>
                  <a:schemeClr val="accent5">
                    <a:lumMod val="50000"/>
                  </a:schemeClr>
                </a:solidFill>
              </a:rPr>
              <a:t>tersembunyi . . 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Sesungguhnya Engkau Maha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Berkuasa</a:t>
            </a:r>
          </a:p>
          <a:p>
            <a:pPr algn="ctr"/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atas segala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sesuatu </a:t>
            </a:r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9906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884" y="1066800"/>
            <a:ext cx="8382001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وَبَارِكْ عَلَى سَيِّدِنَا مُحَمَّدٍ </a:t>
            </a:r>
          </a:p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وَأَصْحَابِهِ وَمَنْ تَبِعَهُمْ اِلَى يَوْمِ الدِّين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458200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8382000" cy="1938992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إِنِّي أُوصِيكُمْ وَنَفْسِي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بِتَقْوَى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العَلِيِّ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الْعَظِيمِ</a:t>
            </a:r>
            <a:endParaRPr lang="en-US" sz="6000" b="1" dirty="0" smtClean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57" y="3043059"/>
            <a:ext cx="8628643" cy="3662541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SWT.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boleh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meluruskan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perkataan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memperbaikkan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amalan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menggapai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meraih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besar di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2800" b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286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 :</a:t>
            </a:r>
            <a:endParaRPr lang="en-US" sz="4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2446853"/>
            <a:ext cx="9220200" cy="227754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fi-FI" sz="7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anose="020E0802020502020306" pitchFamily="34" charset="0"/>
              </a:rPr>
              <a:t>Fungsi Manusia </a:t>
            </a:r>
            <a:r>
              <a:rPr lang="fi-FI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anose="020E0802020502020306" pitchFamily="34" charset="0"/>
              </a:rPr>
              <a:t>Memakmurkan </a:t>
            </a:r>
            <a:r>
              <a:rPr lang="fi-FI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anose="020E0802020502020306" pitchFamily="34" charset="0"/>
              </a:rPr>
              <a:t>Bumi</a:t>
            </a:r>
            <a:endParaRPr lang="fi-FI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196341" y="533400"/>
            <a:ext cx="7239000" cy="762000"/>
          </a:xfrm>
          <a:prstGeom prst="cloud">
            <a:avLst/>
          </a:prstGeom>
          <a:solidFill>
            <a:schemeClr val="bg1">
              <a:alpha val="88000"/>
            </a:schemeClr>
          </a:solidFill>
          <a:ln w="730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PESANAN  KHATIB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AutoShape 2" descr="B'jue Corner: Mematikan Telefon Bimbit Ketika Sol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1.bp.blogspot.com/-7dAbroxJCt0/W6VisnU-dfI/AAAAAAAANT4/9fegd-amS8E3vF70UFqSUC9rF0sqIh0bgCLcBGAs/s1600/ima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96341" y="1752600"/>
            <a:ext cx="6781800" cy="1981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Sila </a:t>
            </a:r>
            <a:r>
              <a:rPr lang="sv-SE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 tumpuan sebaik mungkin kepada khutbah yang disampaikan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6341" y="4267200"/>
            <a:ext cx="6781800" cy="1447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 leka dengan perkara </a:t>
            </a:r>
            <a:r>
              <a:rPr lang="sv-SE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5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810954" y="1828800"/>
            <a:ext cx="837246" cy="54864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1066800"/>
            <a:ext cx="2286000" cy="1981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Kehadiran manusia di muka bumi 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685800"/>
            <a:ext cx="2667000" cy="2819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Bukanlah </a:t>
            </a:r>
            <a:r>
              <a:rPr lang="pt-BR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tanpa tujuan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4648200"/>
            <a:ext cx="6400800" cy="1828800"/>
          </a:xfrm>
          <a:prstGeom prst="roundRect">
            <a:avLst/>
          </a:prstGeom>
          <a:solidFill>
            <a:schemeClr val="tx1"/>
          </a:solidFill>
          <a:ln w="539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hadir dengan penuh pertanggungjawaban yang bakal dipersoalkan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867400" y="3505200"/>
            <a:ext cx="533400" cy="990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12410112</TotalTime>
  <Words>984</Words>
  <Application>Microsoft Office PowerPoint</Application>
  <PresentationFormat>On-screen Show (4:3)</PresentationFormat>
  <Paragraphs>129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Agency FB</vt:lpstr>
      <vt:lpstr>Aharoni</vt:lpstr>
      <vt:lpstr>Arial</vt:lpstr>
      <vt:lpstr>Arial Black</vt:lpstr>
      <vt:lpstr>Arial Rounded MT Bold</vt:lpstr>
      <vt:lpstr>Arial Unicode MS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673</cp:revision>
  <dcterms:created xsi:type="dcterms:W3CDTF">2017-12-24T04:47:57Z</dcterms:created>
  <dcterms:modified xsi:type="dcterms:W3CDTF">2022-11-08T02:19:46Z</dcterms:modified>
</cp:coreProperties>
</file>